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80" r:id="rId3"/>
    <p:sldId id="281" r:id="rId4"/>
    <p:sldId id="282" r:id="rId5"/>
    <p:sldId id="28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84" r:id="rId14"/>
    <p:sldId id="264" r:id="rId15"/>
    <p:sldId id="265" r:id="rId16"/>
    <p:sldId id="285" r:id="rId17"/>
    <p:sldId id="286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9" r:id="rId26"/>
    <p:sldId id="273" r:id="rId27"/>
    <p:sldId id="274" r:id="rId2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0033"/>
    <a:srgbClr val="00002E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929"/>
  </p:normalViewPr>
  <p:slideViewPr>
    <p:cSldViewPr>
      <p:cViewPr varScale="1">
        <p:scale>
          <a:sx n="113" d="100"/>
          <a:sy n="113" d="100"/>
        </p:scale>
        <p:origin x="-43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8AE5B-1D11-45B5-8FC1-16825E40C2D8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71F1E-EA7E-4C33-83CB-C1D89DE0A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71F1E-EA7E-4C33-83CB-C1D89DE0A2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81050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48321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3" indent="0" algn="ctr">
              <a:buNone/>
              <a:defRPr sz="1500"/>
            </a:lvl2pPr>
            <a:lvl3pPr marL="685686" indent="0" algn="ctr">
              <a:buNone/>
              <a:defRPr sz="1300"/>
            </a:lvl3pPr>
            <a:lvl4pPr marL="1028529" indent="0" algn="ctr">
              <a:buNone/>
              <a:defRPr sz="1200"/>
            </a:lvl4pPr>
            <a:lvl5pPr marL="1371371" indent="0" algn="ctr">
              <a:buNone/>
              <a:defRPr sz="1200"/>
            </a:lvl5pPr>
            <a:lvl6pPr marL="1714214" indent="0" algn="ctr">
              <a:buNone/>
              <a:defRPr sz="1200"/>
            </a:lvl6pPr>
            <a:lvl7pPr marL="2057057" indent="0" algn="ctr">
              <a:buNone/>
              <a:defRPr sz="1200"/>
            </a:lvl7pPr>
            <a:lvl8pPr marL="2399900" indent="0" algn="ctr">
              <a:buNone/>
              <a:defRPr sz="1200"/>
            </a:lvl8pPr>
            <a:lvl9pPr marL="2742743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2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97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59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19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3"/>
            <a:ext cx="7886700" cy="214669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843" indent="0">
              <a:buNone/>
              <a:defRPr sz="1500"/>
            </a:lvl2pPr>
            <a:lvl3pPr marL="685686" indent="0">
              <a:buNone/>
              <a:defRPr sz="1300"/>
            </a:lvl3pPr>
            <a:lvl4pPr marL="1028529" indent="0">
              <a:buNone/>
              <a:defRPr sz="1200"/>
            </a:lvl4pPr>
            <a:lvl5pPr marL="1371371" indent="0">
              <a:buNone/>
              <a:defRPr sz="1200"/>
            </a:lvl5pPr>
            <a:lvl6pPr marL="1714214" indent="0">
              <a:buNone/>
              <a:defRPr sz="1200"/>
            </a:lvl6pPr>
            <a:lvl7pPr marL="2057057" indent="0">
              <a:buNone/>
              <a:defRPr sz="1200"/>
            </a:lvl7pPr>
            <a:lvl8pPr marL="2399900" indent="0">
              <a:buNone/>
              <a:defRPr sz="1200"/>
            </a:lvl8pPr>
            <a:lvl9pPr marL="274274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57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30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205979"/>
            <a:ext cx="78867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06"/>
            <a:ext cx="3867150" cy="4810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3" indent="0">
              <a:buNone/>
              <a:defRPr sz="1500" b="1"/>
            </a:lvl2pPr>
            <a:lvl3pPr marL="685686" indent="0">
              <a:buNone/>
              <a:defRPr sz="1300" b="1"/>
            </a:lvl3pPr>
            <a:lvl4pPr marL="1028529" indent="0">
              <a:buNone/>
              <a:defRPr sz="1200" b="1"/>
            </a:lvl4pPr>
            <a:lvl5pPr marL="1371371" indent="0">
              <a:buNone/>
              <a:defRPr sz="1200" b="1"/>
            </a:lvl5pPr>
            <a:lvl6pPr marL="1714214" indent="0">
              <a:buNone/>
              <a:defRPr sz="1200" b="1"/>
            </a:lvl6pPr>
            <a:lvl7pPr marL="2057057" indent="0">
              <a:buNone/>
              <a:defRPr sz="1200" b="1"/>
            </a:lvl7pPr>
            <a:lvl8pPr marL="2399900" indent="0">
              <a:buNone/>
              <a:defRPr sz="1200" b="1"/>
            </a:lvl8pPr>
            <a:lvl9pPr marL="274274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5"/>
            <a:ext cx="3867150" cy="298370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116806"/>
            <a:ext cx="3868340" cy="4810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3" indent="0">
              <a:buNone/>
              <a:defRPr sz="1500" b="1"/>
            </a:lvl2pPr>
            <a:lvl3pPr marL="685686" indent="0">
              <a:buNone/>
              <a:defRPr sz="1300" b="1"/>
            </a:lvl3pPr>
            <a:lvl4pPr marL="1028529" indent="0">
              <a:buNone/>
              <a:defRPr sz="1200" b="1"/>
            </a:lvl4pPr>
            <a:lvl5pPr marL="1371371" indent="0">
              <a:buNone/>
              <a:defRPr sz="1200" b="1"/>
            </a:lvl5pPr>
            <a:lvl6pPr marL="1714214" indent="0">
              <a:buNone/>
              <a:defRPr sz="1200" b="1"/>
            </a:lvl6pPr>
            <a:lvl7pPr marL="2057057" indent="0">
              <a:buNone/>
              <a:defRPr sz="1200" b="1"/>
            </a:lvl7pPr>
            <a:lvl8pPr marL="2399900" indent="0">
              <a:buNone/>
              <a:defRPr sz="1200" b="1"/>
            </a:lvl8pPr>
            <a:lvl9pPr marL="274274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1645445"/>
            <a:ext cx="3868340" cy="298370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40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12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76388"/>
            <a:ext cx="2949178" cy="2819400"/>
          </a:xfrm>
        </p:spPr>
        <p:txBody>
          <a:bodyPr/>
          <a:lstStyle>
            <a:lvl1pPr marL="0" indent="0">
              <a:buNone/>
              <a:defRPr sz="1200"/>
            </a:lvl1pPr>
            <a:lvl2pPr marL="342843" indent="0">
              <a:buNone/>
              <a:defRPr sz="1100"/>
            </a:lvl2pPr>
            <a:lvl3pPr marL="685686" indent="0">
              <a:buNone/>
              <a:defRPr sz="900"/>
            </a:lvl3pPr>
            <a:lvl4pPr marL="1028529" indent="0">
              <a:buNone/>
              <a:defRPr sz="800"/>
            </a:lvl4pPr>
            <a:lvl5pPr marL="1371371" indent="0">
              <a:buNone/>
              <a:defRPr sz="800"/>
            </a:lvl5pPr>
            <a:lvl6pPr marL="1714214" indent="0">
              <a:buNone/>
              <a:defRPr sz="800"/>
            </a:lvl6pPr>
            <a:lvl7pPr marL="2057057" indent="0">
              <a:buNone/>
              <a:defRPr sz="800"/>
            </a:lvl7pPr>
            <a:lvl8pPr marL="2399900" indent="0">
              <a:buNone/>
              <a:defRPr sz="800"/>
            </a:lvl8pPr>
            <a:lvl9pPr marL="27427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4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3" indent="0">
              <a:buNone/>
              <a:defRPr sz="2100"/>
            </a:lvl2pPr>
            <a:lvl3pPr marL="685686" indent="0">
              <a:buNone/>
              <a:defRPr sz="1800"/>
            </a:lvl3pPr>
            <a:lvl4pPr marL="1028529" indent="0">
              <a:buNone/>
              <a:defRPr sz="1500"/>
            </a:lvl4pPr>
            <a:lvl5pPr marL="1371371" indent="0">
              <a:buNone/>
              <a:defRPr sz="1500"/>
            </a:lvl5pPr>
            <a:lvl6pPr marL="1714214" indent="0">
              <a:buNone/>
              <a:defRPr sz="1500"/>
            </a:lvl6pPr>
            <a:lvl7pPr marL="2057057" indent="0">
              <a:buNone/>
              <a:defRPr sz="1500"/>
            </a:lvl7pPr>
            <a:lvl8pPr marL="2399900" indent="0">
              <a:buNone/>
              <a:defRPr sz="1500"/>
            </a:lvl8pPr>
            <a:lvl9pPr marL="274274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76388"/>
            <a:ext cx="2949178" cy="2819400"/>
          </a:xfrm>
        </p:spPr>
        <p:txBody>
          <a:bodyPr/>
          <a:lstStyle>
            <a:lvl1pPr marL="0" indent="0">
              <a:buNone/>
              <a:defRPr sz="1200"/>
            </a:lvl1pPr>
            <a:lvl2pPr marL="342843" indent="0">
              <a:buNone/>
              <a:defRPr sz="1100"/>
            </a:lvl2pPr>
            <a:lvl3pPr marL="685686" indent="0">
              <a:buNone/>
              <a:defRPr sz="900"/>
            </a:lvl3pPr>
            <a:lvl4pPr marL="1028529" indent="0">
              <a:buNone/>
              <a:defRPr sz="800"/>
            </a:lvl4pPr>
            <a:lvl5pPr marL="1371371" indent="0">
              <a:buNone/>
              <a:defRPr sz="800"/>
            </a:lvl5pPr>
            <a:lvl6pPr marL="1714214" indent="0">
              <a:buNone/>
              <a:defRPr sz="800"/>
            </a:lvl6pPr>
            <a:lvl7pPr marL="2057057" indent="0">
              <a:buNone/>
              <a:defRPr sz="800"/>
            </a:lvl7pPr>
            <a:lvl8pPr marL="2399900" indent="0">
              <a:buNone/>
              <a:defRPr sz="800"/>
            </a:lvl8pPr>
            <a:lvl9pPr marL="27427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8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" y="-11654"/>
            <a:ext cx="9142601" cy="5166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45745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4767264"/>
            <a:ext cx="21717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4767264"/>
            <a:ext cx="245745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906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686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21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264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107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199950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793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636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78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21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64" indent="-171421" algn="l" defTabSz="68568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3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6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9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71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14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57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00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43" algn="l" defTabSz="6856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0550"/>
            <a:ext cx="77724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Conceptual Understanding Series 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West Virginia Teachers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09750"/>
            <a:ext cx="7772400" cy="23622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 Tectonics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ED-15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352550"/>
            <a:ext cx="4813540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9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1971" y="666750"/>
            <a:ext cx="3480029" cy="1676400"/>
          </a:xfrm>
          <a:prstGeom prst="rect">
            <a:avLst/>
          </a:prstGeom>
        </p:spPr>
      </p:pic>
      <p:pic>
        <p:nvPicPr>
          <p:cNvPr id="4" name="Picture 3" descr="Figure 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647950"/>
            <a:ext cx="363821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962150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5010" y="4019550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10, 11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666750"/>
            <a:ext cx="3810000" cy="3823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12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13, 14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Figure 13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590550"/>
            <a:ext cx="3429000" cy="2571750"/>
          </a:xfrm>
          <a:prstGeom prst="rect">
            <a:avLst/>
          </a:prstGeom>
        </p:spPr>
      </p:pic>
      <p:pic>
        <p:nvPicPr>
          <p:cNvPr id="8" name="Picture 7" descr="Figure 13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2038350"/>
            <a:ext cx="3429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14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Figure 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57350"/>
            <a:ext cx="6172200" cy="172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819150"/>
            <a:ext cx="4462691" cy="3740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15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16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Figure 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657350"/>
            <a:ext cx="3733800" cy="2011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17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Figure 17-40 m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57350"/>
            <a:ext cx="2139660" cy="1808942"/>
          </a:xfrm>
          <a:prstGeom prst="rect">
            <a:avLst/>
          </a:prstGeom>
        </p:spPr>
      </p:pic>
      <p:pic>
        <p:nvPicPr>
          <p:cNvPr id="8" name="Picture 7" descr="Figure 17-80 m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7860" y="1657350"/>
            <a:ext cx="2139660" cy="1447154"/>
          </a:xfrm>
          <a:prstGeom prst="rect">
            <a:avLst/>
          </a:prstGeom>
        </p:spPr>
      </p:pic>
      <p:pic>
        <p:nvPicPr>
          <p:cNvPr id="9" name="Picture 8" descr="Figure 17-120 m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4120" y="1657350"/>
            <a:ext cx="2139660" cy="1427773"/>
          </a:xfrm>
          <a:prstGeom prst="rect">
            <a:avLst/>
          </a:prstGeom>
        </p:spPr>
      </p:pic>
      <p:pic>
        <p:nvPicPr>
          <p:cNvPr id="10" name="Picture 9" descr="Figure 17-200 m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8260" y="1657350"/>
            <a:ext cx="2139660" cy="142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 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38150"/>
            <a:ext cx="945355" cy="4095750"/>
          </a:xfrm>
          <a:prstGeom prst="rect">
            <a:avLst/>
          </a:prstGeom>
        </p:spPr>
      </p:pic>
      <p:pic>
        <p:nvPicPr>
          <p:cNvPr id="9" name="Picture 8" descr="Figure 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590550"/>
            <a:ext cx="811088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18, 19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647950"/>
            <a:ext cx="3521871" cy="1391356"/>
          </a:xfrm>
          <a:prstGeom prst="rect">
            <a:avLst/>
          </a:prstGeom>
        </p:spPr>
      </p:pic>
      <p:pic>
        <p:nvPicPr>
          <p:cNvPr id="4" name="Picture 3" descr="Figure 2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95350"/>
            <a:ext cx="347186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20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Figure 1 Photo w tex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28800" y="819150"/>
            <a:ext cx="5483833" cy="3592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895350"/>
            <a:ext cx="4685704" cy="3169009"/>
          </a:xfrm>
          <a:prstGeom prst="rect">
            <a:avLst/>
          </a:prstGeom>
        </p:spPr>
      </p:pic>
      <p:pic>
        <p:nvPicPr>
          <p:cNvPr id="4" name="Picture 3" descr="Figure 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028950"/>
            <a:ext cx="1600200" cy="1326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21, 22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733550"/>
            <a:ext cx="4267200" cy="196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23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276350"/>
            <a:ext cx="3810000" cy="2936696"/>
          </a:xfrm>
          <a:prstGeom prst="rect">
            <a:avLst/>
          </a:prstGeom>
        </p:spPr>
      </p:pic>
      <p:pic>
        <p:nvPicPr>
          <p:cNvPr id="7" name="Picture 6" descr="Figure 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504950"/>
            <a:ext cx="1752600" cy="19110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24, 25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 2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8678" y="2343150"/>
            <a:ext cx="1872996" cy="1432560"/>
          </a:xfrm>
          <a:prstGeom prst="rect">
            <a:avLst/>
          </a:prstGeom>
        </p:spPr>
      </p:pic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278" y="742950"/>
            <a:ext cx="2743200" cy="1715830"/>
          </a:xfrm>
          <a:prstGeom prst="rect">
            <a:avLst/>
          </a:prstGeom>
        </p:spPr>
      </p:pic>
      <p:pic>
        <p:nvPicPr>
          <p:cNvPr id="8" name="Picture 7" descr="Figure 27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4278" y="3257550"/>
            <a:ext cx="1892922" cy="1447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27a, b, c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742950"/>
            <a:ext cx="4542278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28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047750"/>
            <a:ext cx="6123932" cy="346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29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57350"/>
            <a:ext cx="7196344" cy="1952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30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4974" y="514350"/>
            <a:ext cx="3507199" cy="1143000"/>
          </a:xfrm>
          <a:prstGeom prst="rect">
            <a:avLst/>
          </a:prstGeom>
        </p:spPr>
      </p:pic>
      <p:pic>
        <p:nvPicPr>
          <p:cNvPr id="4" name="Picture 3" descr="Figure 3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885950"/>
            <a:ext cx="3460690" cy="1219200"/>
          </a:xfrm>
          <a:prstGeom prst="rect">
            <a:avLst/>
          </a:prstGeom>
        </p:spPr>
      </p:pic>
      <p:pic>
        <p:nvPicPr>
          <p:cNvPr id="7" name="Picture 6" descr="Figure 31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4974" y="3421798"/>
            <a:ext cx="3486508" cy="1054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31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2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igure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19400" y="209550"/>
            <a:ext cx="3695700" cy="470535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495800" y="1657350"/>
            <a:ext cx="685800" cy="304800"/>
          </a:xfrm>
          <a:prstGeom prst="leftArrow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3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Figure 3.jpg"/>
          <p:cNvPicPr>
            <a:picLocks noChangeAspect="1"/>
          </p:cNvPicPr>
          <p:nvPr/>
        </p:nvPicPr>
        <p:blipFill>
          <a:blip r:embed="rId2" cstate="print"/>
          <a:srcRect l="-2457" t="6701" r="-2457" b="-2234"/>
          <a:stretch>
            <a:fillRect/>
          </a:stretch>
        </p:blipFill>
        <p:spPr>
          <a:xfrm>
            <a:off x="2514600" y="666750"/>
            <a:ext cx="3904488" cy="391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4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igure 4.gif"/>
          <p:cNvPicPr>
            <a:picLocks noChangeAspect="1"/>
          </p:cNvPicPr>
          <p:nvPr/>
        </p:nvPicPr>
        <p:blipFill>
          <a:blip r:embed="rId2" cstate="print"/>
          <a:srcRect l="-2455" t="-2513" r="-2455" b="-2513"/>
          <a:stretch>
            <a:fillRect/>
          </a:stretch>
        </p:blipFill>
        <p:spPr>
          <a:xfrm>
            <a:off x="2514600" y="727698"/>
            <a:ext cx="3907155" cy="3821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244" y="438150"/>
            <a:ext cx="3371756" cy="4171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23950"/>
            <a:ext cx="4114800" cy="2987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6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6474" y="1200150"/>
            <a:ext cx="4681526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7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28750"/>
            <a:ext cx="3995011" cy="220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5210" y="4947106"/>
            <a:ext cx="1448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Figure 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690</TotalTime>
  <Words>76</Words>
  <Application>Microsoft Office PowerPoint</Application>
  <PresentationFormat>On-screen Show (16:9)</PresentationFormat>
  <Paragraphs>32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Theme2</vt:lpstr>
      <vt:lpstr>Conceptual Understanding Series  for West Virginia Teachers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WVGES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</dc:title>
  <dc:creator>schleger</dc:creator>
  <cp:lastModifiedBy>schleger</cp:lastModifiedBy>
  <cp:revision>110</cp:revision>
  <dcterms:created xsi:type="dcterms:W3CDTF">2013-06-21T19:02:54Z</dcterms:created>
  <dcterms:modified xsi:type="dcterms:W3CDTF">2013-12-10T17:19:55Z</dcterms:modified>
</cp:coreProperties>
</file>