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7" r:id="rId3"/>
    <p:sldMasterId id="2147483689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0033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>
        <p:scale>
          <a:sx n="90" d="100"/>
          <a:sy n="90" d="100"/>
        </p:scale>
        <p:origin x="-1098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24E8-8E59-4E81-9D50-296D27FB64C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102C-ECB7-4377-A15E-3B21D48A6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102C-ECB7-4377-A15E-3B21D48A6CA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1050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4832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3" indent="0" algn="ctr">
              <a:buNone/>
              <a:defRPr sz="1500"/>
            </a:lvl2pPr>
            <a:lvl3pPr marL="685686" indent="0" algn="ctr">
              <a:buNone/>
              <a:defRPr sz="1300"/>
            </a:lvl3pPr>
            <a:lvl4pPr marL="1028529" indent="0" algn="ctr">
              <a:buNone/>
              <a:defRPr sz="1200"/>
            </a:lvl4pPr>
            <a:lvl5pPr marL="1371371" indent="0" algn="ctr">
              <a:buNone/>
              <a:defRPr sz="1200"/>
            </a:lvl5pPr>
            <a:lvl6pPr marL="1714214" indent="0" algn="ctr">
              <a:buNone/>
              <a:defRPr sz="1200"/>
            </a:lvl6pPr>
            <a:lvl7pPr marL="2057057" indent="0" algn="ctr">
              <a:buNone/>
              <a:defRPr sz="1200"/>
            </a:lvl7pPr>
            <a:lvl8pPr marL="2399900" indent="0" algn="ctr">
              <a:buNone/>
              <a:defRPr sz="1200"/>
            </a:lvl8pPr>
            <a:lvl9pPr marL="274274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3"/>
            <a:ext cx="7886700" cy="214669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43" indent="0">
              <a:buNone/>
              <a:defRPr sz="1500"/>
            </a:lvl2pPr>
            <a:lvl3pPr marL="685686" indent="0">
              <a:buNone/>
              <a:defRPr sz="1300"/>
            </a:lvl3pPr>
            <a:lvl4pPr marL="1028529" indent="0">
              <a:buNone/>
              <a:defRPr sz="1200"/>
            </a:lvl4pPr>
            <a:lvl5pPr marL="1371371" indent="0">
              <a:buNone/>
              <a:defRPr sz="1200"/>
            </a:lvl5pPr>
            <a:lvl6pPr marL="1714214" indent="0">
              <a:buNone/>
              <a:defRPr sz="1200"/>
            </a:lvl6pPr>
            <a:lvl7pPr marL="2057057" indent="0">
              <a:buNone/>
              <a:defRPr sz="1200"/>
            </a:lvl7pPr>
            <a:lvl8pPr marL="2399900" indent="0">
              <a:buNone/>
              <a:defRPr sz="1200"/>
            </a:lvl8pPr>
            <a:lvl9pPr marL="27427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57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30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05979"/>
            <a:ext cx="78867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3" indent="0">
              <a:buNone/>
              <a:defRPr sz="1500" b="1"/>
            </a:lvl2pPr>
            <a:lvl3pPr marL="685686" indent="0">
              <a:buNone/>
              <a:defRPr sz="1300" b="1"/>
            </a:lvl3pPr>
            <a:lvl4pPr marL="1028529" indent="0">
              <a:buNone/>
              <a:defRPr sz="1200" b="1"/>
            </a:lvl4pPr>
            <a:lvl5pPr marL="1371371" indent="0">
              <a:buNone/>
              <a:defRPr sz="1200" b="1"/>
            </a:lvl5pPr>
            <a:lvl6pPr marL="1714214" indent="0">
              <a:buNone/>
              <a:defRPr sz="1200" b="1"/>
            </a:lvl6pPr>
            <a:lvl7pPr marL="2057057" indent="0">
              <a:buNone/>
              <a:defRPr sz="1200" b="1"/>
            </a:lvl7pPr>
            <a:lvl8pPr marL="2399900" indent="0">
              <a:buNone/>
              <a:defRPr sz="1200" b="1"/>
            </a:lvl8pPr>
            <a:lvl9pPr marL="27427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5"/>
            <a:ext cx="3867150" cy="298370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116806"/>
            <a:ext cx="3868340" cy="4810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3" indent="0">
              <a:buNone/>
              <a:defRPr sz="1500" b="1"/>
            </a:lvl2pPr>
            <a:lvl3pPr marL="685686" indent="0">
              <a:buNone/>
              <a:defRPr sz="1300" b="1"/>
            </a:lvl3pPr>
            <a:lvl4pPr marL="1028529" indent="0">
              <a:buNone/>
              <a:defRPr sz="1200" b="1"/>
            </a:lvl4pPr>
            <a:lvl5pPr marL="1371371" indent="0">
              <a:buNone/>
              <a:defRPr sz="1200" b="1"/>
            </a:lvl5pPr>
            <a:lvl6pPr marL="1714214" indent="0">
              <a:buNone/>
              <a:defRPr sz="1200" b="1"/>
            </a:lvl6pPr>
            <a:lvl7pPr marL="2057057" indent="0">
              <a:buNone/>
              <a:defRPr sz="1200" b="1"/>
            </a:lvl7pPr>
            <a:lvl8pPr marL="2399900" indent="0">
              <a:buNone/>
              <a:defRPr sz="1200" b="1"/>
            </a:lvl8pPr>
            <a:lvl9pPr marL="27427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1645445"/>
            <a:ext cx="3868340" cy="298370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40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29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128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76388"/>
            <a:ext cx="2949178" cy="2819400"/>
          </a:xfrm>
        </p:spPr>
        <p:txBody>
          <a:bodyPr/>
          <a:lstStyle>
            <a:lvl1pPr marL="0" indent="0">
              <a:buNone/>
              <a:defRPr sz="1200"/>
            </a:lvl1pPr>
            <a:lvl2pPr marL="342843" indent="0">
              <a:buNone/>
              <a:defRPr sz="1100"/>
            </a:lvl2pPr>
            <a:lvl3pPr marL="685686" indent="0">
              <a:buNone/>
              <a:defRPr sz="900"/>
            </a:lvl3pPr>
            <a:lvl4pPr marL="1028529" indent="0">
              <a:buNone/>
              <a:defRPr sz="800"/>
            </a:lvl4pPr>
            <a:lvl5pPr marL="1371371" indent="0">
              <a:buNone/>
              <a:defRPr sz="800"/>
            </a:lvl5pPr>
            <a:lvl6pPr marL="1714214" indent="0">
              <a:buNone/>
              <a:defRPr sz="800"/>
            </a:lvl6pPr>
            <a:lvl7pPr marL="2057057" indent="0">
              <a:buNone/>
              <a:defRPr sz="800"/>
            </a:lvl7pPr>
            <a:lvl8pPr marL="2399900" indent="0">
              <a:buNone/>
              <a:defRPr sz="800"/>
            </a:lvl8pPr>
            <a:lvl9pPr marL="27427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435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3" indent="0">
              <a:buNone/>
              <a:defRPr sz="2100"/>
            </a:lvl2pPr>
            <a:lvl3pPr marL="685686" indent="0">
              <a:buNone/>
              <a:defRPr sz="1800"/>
            </a:lvl3pPr>
            <a:lvl4pPr marL="1028529" indent="0">
              <a:buNone/>
              <a:defRPr sz="1500"/>
            </a:lvl4pPr>
            <a:lvl5pPr marL="1371371" indent="0">
              <a:buNone/>
              <a:defRPr sz="1500"/>
            </a:lvl5pPr>
            <a:lvl6pPr marL="1714214" indent="0">
              <a:buNone/>
              <a:defRPr sz="1500"/>
            </a:lvl6pPr>
            <a:lvl7pPr marL="2057057" indent="0">
              <a:buNone/>
              <a:defRPr sz="1500"/>
            </a:lvl7pPr>
            <a:lvl8pPr marL="2399900" indent="0">
              <a:buNone/>
              <a:defRPr sz="1500"/>
            </a:lvl8pPr>
            <a:lvl9pPr marL="274274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76388"/>
            <a:ext cx="2949178" cy="2819400"/>
          </a:xfrm>
        </p:spPr>
        <p:txBody>
          <a:bodyPr/>
          <a:lstStyle>
            <a:lvl1pPr marL="0" indent="0">
              <a:buNone/>
              <a:defRPr sz="1200"/>
            </a:lvl1pPr>
            <a:lvl2pPr marL="342843" indent="0">
              <a:buNone/>
              <a:defRPr sz="1100"/>
            </a:lvl2pPr>
            <a:lvl3pPr marL="685686" indent="0">
              <a:buNone/>
              <a:defRPr sz="900"/>
            </a:lvl3pPr>
            <a:lvl4pPr marL="1028529" indent="0">
              <a:buNone/>
              <a:defRPr sz="800"/>
            </a:lvl4pPr>
            <a:lvl5pPr marL="1371371" indent="0">
              <a:buNone/>
              <a:defRPr sz="800"/>
            </a:lvl5pPr>
            <a:lvl6pPr marL="1714214" indent="0">
              <a:buNone/>
              <a:defRPr sz="800"/>
            </a:lvl6pPr>
            <a:lvl7pPr marL="2057057" indent="0">
              <a:buNone/>
              <a:defRPr sz="800"/>
            </a:lvl7pPr>
            <a:lvl8pPr marL="2399900" indent="0">
              <a:buNone/>
              <a:defRPr sz="800"/>
            </a:lvl8pPr>
            <a:lvl9pPr marL="27427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86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97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59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" y="-11654"/>
            <a:ext cx="9142601" cy="5166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45745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767264"/>
            <a:ext cx="245745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685686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21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264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107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199950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793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636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78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21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64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3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6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9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71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14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57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00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43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89535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 Understanding Series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West Virginia Teachers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38350"/>
            <a:ext cx="7772400" cy="16002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Igneous Rocks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ED-17 Figures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47750"/>
            <a:ext cx="7265798" cy="2971800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19150"/>
            <a:ext cx="3694176" cy="2776728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10A and B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 1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43150"/>
            <a:ext cx="3593592" cy="1789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666750"/>
            <a:ext cx="4800600" cy="3655809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960" y="666750"/>
            <a:ext cx="4434840" cy="3739896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61950"/>
            <a:ext cx="3502742" cy="4343400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57350"/>
            <a:ext cx="1524000" cy="1524000"/>
          </a:xfrm>
        </p:spPr>
      </p:pic>
      <p:sp>
        <p:nvSpPr>
          <p:cNvPr id="4" name="TextBox 3"/>
          <p:cNvSpPr txBox="1"/>
          <p:nvPr/>
        </p:nvSpPr>
        <p:spPr>
          <a:xfrm>
            <a:off x="7162800" y="4866501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14A, B, C, D. and 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 1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733550"/>
            <a:ext cx="1524000" cy="1516399"/>
          </a:xfrm>
          <a:prstGeom prst="rect">
            <a:avLst/>
          </a:prstGeom>
        </p:spPr>
      </p:pic>
      <p:pic>
        <p:nvPicPr>
          <p:cNvPr id="7" name="Picture 6" descr="Figure 1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733550"/>
            <a:ext cx="1524000" cy="1516399"/>
          </a:xfrm>
          <a:prstGeom prst="rect">
            <a:avLst/>
          </a:prstGeom>
        </p:spPr>
      </p:pic>
      <p:pic>
        <p:nvPicPr>
          <p:cNvPr id="8" name="Picture 7" descr="Figure 14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733550"/>
            <a:ext cx="1524000" cy="1524000"/>
          </a:xfrm>
          <a:prstGeom prst="rect">
            <a:avLst/>
          </a:prstGeom>
        </p:spPr>
      </p:pic>
      <p:pic>
        <p:nvPicPr>
          <p:cNvPr id="9" name="Picture 8" descr="Figure 14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173355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276350"/>
            <a:ext cx="2834640" cy="2950464"/>
          </a:xfrm>
        </p:spPr>
      </p:pic>
      <p:sp>
        <p:nvSpPr>
          <p:cNvPr id="5" name="TextBox 4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15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581150"/>
            <a:ext cx="2779776" cy="2700528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17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9449" y="1504950"/>
            <a:ext cx="3124200" cy="2332401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17a, b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 1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1849" y="1504950"/>
            <a:ext cx="3125351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18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Figure 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438149"/>
            <a:ext cx="5257800" cy="4258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390" y="457200"/>
            <a:ext cx="8611360" cy="4171950"/>
          </a:xfrm>
        </p:spPr>
      </p:pic>
      <p:sp>
        <p:nvSpPr>
          <p:cNvPr id="6" name="TextBox 5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844"/>
            <a:ext cx="3657600" cy="4355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123950"/>
            <a:ext cx="4028105" cy="3262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20, 21, and 22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50592" cy="2502408"/>
          </a:xfrm>
        </p:spPr>
      </p:pic>
      <p:pic>
        <p:nvPicPr>
          <p:cNvPr id="6" name="Picture 5" descr="Figure 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666750"/>
            <a:ext cx="2325624" cy="2554224"/>
          </a:xfrm>
          <a:prstGeom prst="rect">
            <a:avLst/>
          </a:prstGeom>
        </p:spPr>
      </p:pic>
      <p:pic>
        <p:nvPicPr>
          <p:cNvPr id="8" name="Picture 7" descr="Figure 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952750"/>
            <a:ext cx="2450592" cy="170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504950"/>
            <a:ext cx="4564845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844"/>
            <a:ext cx="3657600" cy="4355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24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590550"/>
            <a:ext cx="3303311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845"/>
            <a:ext cx="8382000" cy="17645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25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57350"/>
            <a:ext cx="6733769" cy="3262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845"/>
            <a:ext cx="8534400" cy="16121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26 and 27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109620"/>
            <a:ext cx="3352800" cy="2748130"/>
          </a:xfrm>
        </p:spPr>
      </p:pic>
      <p:pic>
        <p:nvPicPr>
          <p:cNvPr id="6" name="Picture 5" descr="Figure 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038350"/>
            <a:ext cx="355179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Figure28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946479" y="361950"/>
            <a:ext cx="3225721" cy="4407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657350"/>
            <a:ext cx="3709416" cy="2121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30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3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286000" y="971550"/>
            <a:ext cx="4812806" cy="3262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31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igure 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981200" y="1047750"/>
            <a:ext cx="5189403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ure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438150"/>
            <a:ext cx="5334000" cy="4372026"/>
          </a:xfrm>
        </p:spPr>
      </p:pic>
      <p:sp>
        <p:nvSpPr>
          <p:cNvPr id="5" name="TextBox 4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819150"/>
            <a:ext cx="3429000" cy="3261360"/>
          </a:xfrm>
        </p:spPr>
      </p:pic>
      <p:sp>
        <p:nvSpPr>
          <p:cNvPr id="5" name="TextBox 4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569340"/>
            <a:ext cx="5791200" cy="4059810"/>
          </a:xfrm>
        </p:spPr>
      </p:pic>
      <p:sp>
        <p:nvSpPr>
          <p:cNvPr id="5" name="TextBox 4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4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6000" y="438150"/>
            <a:ext cx="4343400" cy="4377540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5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6400" y="285750"/>
            <a:ext cx="5638800" cy="4518312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6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6400" y="438150"/>
            <a:ext cx="5791200" cy="4343400"/>
          </a:xfrm>
        </p:spPr>
      </p:pic>
      <p:sp>
        <p:nvSpPr>
          <p:cNvPr id="4" name="TextBox 3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7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352550"/>
            <a:ext cx="4800600" cy="2408328"/>
          </a:xfrm>
        </p:spPr>
      </p:pic>
      <p:sp>
        <p:nvSpPr>
          <p:cNvPr id="5" name="TextBox 4"/>
          <p:cNvSpPr txBox="1"/>
          <p:nvPr/>
        </p:nvSpPr>
        <p:spPr>
          <a:xfrm>
            <a:off x="7695210" y="4866501"/>
            <a:ext cx="144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Figure 8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</TotalTime>
  <Words>94</Words>
  <Application>Microsoft Office PowerPoint</Application>
  <PresentationFormat>On-screen Show (16:9)</PresentationFormat>
  <Paragraphs>43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Theme1</vt:lpstr>
      <vt:lpstr>1_Office Theme</vt:lpstr>
      <vt:lpstr>8_Office Theme</vt:lpstr>
      <vt:lpstr>Presentation1</vt:lpstr>
      <vt:lpstr>Conceptual Understanding Series  for West Virginia Teachers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WVGES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</dc:title>
  <dc:creator>schleger</dc:creator>
  <cp:lastModifiedBy>schleger</cp:lastModifiedBy>
  <cp:revision>32</cp:revision>
  <dcterms:created xsi:type="dcterms:W3CDTF">2013-06-21T19:02:54Z</dcterms:created>
  <dcterms:modified xsi:type="dcterms:W3CDTF">2013-12-10T17:20:20Z</dcterms:modified>
</cp:coreProperties>
</file>