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F21B4-AE82-4DC4-804B-3B0DD67B8521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AF9BC-4179-4838-B93E-F2F711CCA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vgs.wvnet.edu/www/geology/GenStratChartWV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3200400"/>
            <a:ext cx="2819400" cy="3108543"/>
          </a:xfrm>
          <a:prstGeom prst="rect">
            <a:avLst/>
          </a:prstGeom>
          <a:noFill/>
          <a:ln>
            <a:solidFill>
              <a:schemeClr val="tx1">
                <a:alpha val="7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This West Virginia Geologic Column is purposely simplified and modified to encourage classroom use. Note the addition of major tectonic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orogenies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(mountain building episodes).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Each uplift event exposed new source rock to weathering and erosion. The sediment produced by these cyclic processes, when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lithified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became West Virginia’s Paleozoic sedimentary rocks</a:t>
            </a:r>
            <a:r>
              <a:rPr lang="en-US" sz="1400" smtClean="0">
                <a:latin typeface="Arial" pitchFamily="34" charset="0"/>
                <a:cs typeface="Arial" pitchFamily="34" charset="0"/>
              </a:rPr>
              <a:t>.  Names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of some of the more well known units are provided.  </a:t>
            </a:r>
          </a:p>
        </p:txBody>
      </p:sp>
      <p:pic>
        <p:nvPicPr>
          <p:cNvPr id="1027" name="Picture 3" descr="C:\Documents and Settings\Tom Repine\My Documents\Downloads\Gen Strat Chart for WV T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743200" cy="6858000"/>
          </a:xfrm>
          <a:prstGeom prst="rect">
            <a:avLst/>
          </a:prstGeom>
          <a:noFill/>
        </p:spPr>
      </p:pic>
      <p:pic>
        <p:nvPicPr>
          <p:cNvPr id="1026" name="Picture 2" descr="C:\Documents and Settings\Tom Repine\My Documents\Downloads\Gen Strat Chart for WV TR5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"/>
            <a:ext cx="225425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124200" y="3048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E9A317"/>
                </a:solidFill>
                <a:latin typeface="Arial" pitchFamily="34" charset="0"/>
                <a:cs typeface="Arial" pitchFamily="34" charset="0"/>
              </a:rPr>
              <a:t>Classroom Friendly</a:t>
            </a:r>
          </a:p>
          <a:p>
            <a:pPr algn="ctr"/>
            <a:r>
              <a:rPr lang="en-US" b="1" dirty="0" smtClean="0">
                <a:solidFill>
                  <a:srgbClr val="E9A317"/>
                </a:solidFill>
                <a:latin typeface="Arial" pitchFamily="34" charset="0"/>
                <a:cs typeface="Arial" pitchFamily="34" charset="0"/>
              </a:rPr>
              <a:t>West Virginia Geologic Column</a:t>
            </a:r>
            <a:endParaRPr lang="en-US" sz="1400" b="1" dirty="0">
              <a:solidFill>
                <a:srgbClr val="E9A31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2895600" y="1447800"/>
            <a:ext cx="978408" cy="6461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 rot="10800000">
            <a:off x="5867400" y="4038600"/>
            <a:ext cx="978408" cy="64617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38600" y="1143001"/>
            <a:ext cx="2819400" cy="1231106"/>
          </a:xfrm>
          <a:prstGeom prst="rect">
            <a:avLst/>
          </a:prstGeom>
          <a:noFill/>
          <a:ln>
            <a:solidFill>
              <a:schemeClr val="tx1">
                <a:alpha val="81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This is the official WVGES geologic column found on the Survey’s main web page </a:t>
            </a:r>
            <a:r>
              <a:rPr lang="en-US" sz="1400" smtClean="0">
                <a:latin typeface="Arial" pitchFamily="34" charset="0"/>
                <a:cs typeface="Arial" pitchFamily="34" charset="0"/>
              </a:rPr>
              <a:t>at </a:t>
            </a:r>
            <a:r>
              <a:rPr lang="en-US" sz="1400" i="1" smtClean="0">
                <a:hlinkClick r:id="rId4"/>
              </a:rPr>
              <a:t>http://www.wvgs.wvnet.edu/www/geology/GenStratChartWV.pdf</a:t>
            </a:r>
            <a:r>
              <a:rPr lang="en-US" smtClean="0"/>
              <a:t> 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35313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WVGES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repine</dc:creator>
  <cp:lastModifiedBy>Paula Hunt</cp:lastModifiedBy>
  <cp:revision>6</cp:revision>
  <dcterms:created xsi:type="dcterms:W3CDTF">2016-02-16T05:32:08Z</dcterms:created>
  <dcterms:modified xsi:type="dcterms:W3CDTF">2019-04-01T19:29:09Z</dcterms:modified>
</cp:coreProperties>
</file>